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2448">
          <p15:clr>
            <a:srgbClr val="A4A3A4"/>
          </p15:clr>
        </p15:guide>
        <p15:guide id="2" pos="288">
          <p15:clr>
            <a:srgbClr val="9AA0A6"/>
          </p15:clr>
        </p15:guide>
        <p15:guide id="3" pos="4608">
          <p15:clr>
            <a:srgbClr val="9AA0A6"/>
          </p15:clr>
        </p15:guide>
        <p15:guide id="4" orient="horz" pos="311">
          <p15:clr>
            <a:srgbClr val="9AA0A6"/>
          </p15:clr>
        </p15:guide>
        <p15:guide id="5" orient="horz" pos="6048">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448"/>
        <p:guide pos="288"/>
        <p:guide pos="4608"/>
        <p:guide pos="311" orient="horz"/>
        <p:guide pos="6048" orient="horz"/>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d509e088a6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d509e088a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1d509e088a6_0_24: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1d509e088a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4.png"/><Relationship Id="rId6" Type="http://schemas.openxmlformats.org/officeDocument/2006/relationships/image" Target="../media/image2.png"/><Relationship Id="rId7"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8.jpg"/><Relationship Id="rId4" Type="http://schemas.openxmlformats.org/officeDocument/2006/relationships/image" Target="../media/image10.jpg"/><Relationship Id="rId5" Type="http://schemas.openxmlformats.org/officeDocument/2006/relationships/image" Target="../media/image6.jpg"/><Relationship Id="rId6" Type="http://schemas.openxmlformats.org/officeDocument/2006/relationships/image" Target="../media/image7.jpg"/><Relationship Id="rId7"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mt="80000"/>
          </a:blip>
          <a:stretch>
            <a:fillRect/>
          </a:stretch>
        </p:blipFill>
        <p:spPr>
          <a:xfrm>
            <a:off x="3886200" y="7312507"/>
            <a:ext cx="3429000" cy="2283714"/>
          </a:xfrm>
          <a:prstGeom prst="rect">
            <a:avLst/>
          </a:prstGeom>
          <a:noFill/>
          <a:ln cap="flat" cmpd="sng" w="9525">
            <a:solidFill>
              <a:schemeClr val="dk2"/>
            </a:solidFill>
            <a:prstDash val="solid"/>
            <a:round/>
            <a:headEnd len="sm" w="sm" type="none"/>
            <a:tailEnd len="sm" w="sm" type="none"/>
          </a:ln>
        </p:spPr>
      </p:pic>
      <p:pic>
        <p:nvPicPr>
          <p:cNvPr id="55" name="Google Shape;55;p13"/>
          <p:cNvPicPr preferRelativeResize="0"/>
          <p:nvPr/>
        </p:nvPicPr>
        <p:blipFill>
          <a:blip r:embed="rId4">
            <a:alphaModFix amt="60000"/>
          </a:blip>
          <a:stretch>
            <a:fillRect/>
          </a:stretch>
        </p:blipFill>
        <p:spPr>
          <a:xfrm>
            <a:off x="457200" y="7312503"/>
            <a:ext cx="3429000" cy="2283722"/>
          </a:xfrm>
          <a:prstGeom prst="rect">
            <a:avLst/>
          </a:prstGeom>
          <a:noFill/>
          <a:ln cap="flat" cmpd="sng" w="9525">
            <a:solidFill>
              <a:schemeClr val="dk2"/>
            </a:solidFill>
            <a:prstDash val="solid"/>
            <a:round/>
            <a:headEnd len="sm" w="sm" type="none"/>
            <a:tailEnd len="sm" w="sm" type="none"/>
          </a:ln>
        </p:spPr>
      </p:pic>
      <p:pic>
        <p:nvPicPr>
          <p:cNvPr id="56" name="Google Shape;56;p13"/>
          <p:cNvPicPr preferRelativeResize="0"/>
          <p:nvPr/>
        </p:nvPicPr>
        <p:blipFill>
          <a:blip r:embed="rId5">
            <a:alphaModFix amt="40000"/>
          </a:blip>
          <a:stretch>
            <a:fillRect/>
          </a:stretch>
        </p:blipFill>
        <p:spPr>
          <a:xfrm>
            <a:off x="3886200" y="5026128"/>
            <a:ext cx="3429000" cy="2283721"/>
          </a:xfrm>
          <a:prstGeom prst="rect">
            <a:avLst/>
          </a:prstGeom>
          <a:noFill/>
          <a:ln cap="flat" cmpd="sng" w="9525">
            <a:solidFill>
              <a:schemeClr val="dk2"/>
            </a:solidFill>
            <a:prstDash val="solid"/>
            <a:round/>
            <a:headEnd len="sm" w="sm" type="none"/>
            <a:tailEnd len="sm" w="sm" type="none"/>
          </a:ln>
        </p:spPr>
      </p:pic>
      <p:pic>
        <p:nvPicPr>
          <p:cNvPr id="57" name="Google Shape;57;p13"/>
          <p:cNvPicPr preferRelativeResize="0"/>
          <p:nvPr/>
        </p:nvPicPr>
        <p:blipFill>
          <a:blip r:embed="rId6">
            <a:alphaModFix amt="20000"/>
          </a:blip>
          <a:stretch>
            <a:fillRect/>
          </a:stretch>
        </p:blipFill>
        <p:spPr>
          <a:xfrm>
            <a:off x="457200" y="5026128"/>
            <a:ext cx="3429000" cy="2283721"/>
          </a:xfrm>
          <a:prstGeom prst="rect">
            <a:avLst/>
          </a:prstGeom>
          <a:noFill/>
          <a:ln cap="flat" cmpd="sng" w="9525">
            <a:solidFill>
              <a:schemeClr val="dk2"/>
            </a:solidFill>
            <a:prstDash val="solid"/>
            <a:round/>
            <a:headEnd len="sm" w="sm" type="none"/>
            <a:tailEnd len="sm" w="sm" type="none"/>
          </a:ln>
        </p:spPr>
      </p:pic>
      <p:sp>
        <p:nvSpPr>
          <p:cNvPr id="58" name="Google Shape;58;p13"/>
          <p:cNvSpPr txBox="1"/>
          <p:nvPr/>
        </p:nvSpPr>
        <p:spPr>
          <a:xfrm>
            <a:off x="457200" y="502612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1" algn="r">
              <a:spcBef>
                <a:spcPts val="0"/>
              </a:spcBef>
              <a:spcAft>
                <a:spcPts val="0"/>
              </a:spcAft>
              <a:buNone/>
            </a:pPr>
            <a:r>
              <a:rPr lang="en" sz="1000">
                <a:solidFill>
                  <a:schemeClr val="dk1"/>
                </a:solidFill>
                <a:latin typeface="Open Sans"/>
                <a:ea typeface="Open Sans"/>
                <a:cs typeface="Open Sans"/>
                <a:sym typeface="Open Sans"/>
              </a:rPr>
              <a:t>پہلے روشنی کی ایک بہت ہی پتلی تہہ</a:t>
            </a:r>
            <a:endParaRPr sz="1000">
              <a:solidFill>
                <a:schemeClr val="dk1"/>
              </a:solidFill>
              <a:latin typeface="Open Sans"/>
              <a:ea typeface="Open Sans"/>
              <a:cs typeface="Open Sans"/>
              <a:sym typeface="Open Sans"/>
            </a:endParaRPr>
          </a:p>
        </p:txBody>
      </p:sp>
      <p:sp>
        <p:nvSpPr>
          <p:cNvPr id="59" name="Google Shape;59;p13"/>
          <p:cNvSpPr txBox="1"/>
          <p:nvPr/>
        </p:nvSpPr>
        <p:spPr>
          <a:xfrm>
            <a:off x="3886200" y="5026125"/>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1" algn="r">
              <a:spcBef>
                <a:spcPts val="0"/>
              </a:spcBef>
              <a:spcAft>
                <a:spcPts val="0"/>
              </a:spcAft>
              <a:buNone/>
            </a:pPr>
            <a:r>
              <a:rPr lang="en" sz="1000">
                <a:solidFill>
                  <a:schemeClr val="dk1"/>
                </a:solidFill>
                <a:latin typeface="Open Sans"/>
                <a:ea typeface="Open Sans"/>
                <a:cs typeface="Open Sans"/>
                <a:sym typeface="Open Sans"/>
              </a:rPr>
              <a:t>اسے خشک ہونے دیں، پھر ہلکے گرے شامل کریں۔</a:t>
            </a:r>
            <a:endParaRPr sz="1000">
              <a:solidFill>
                <a:schemeClr val="dk1"/>
              </a:solidFill>
              <a:latin typeface="Open Sans"/>
              <a:ea typeface="Open Sans"/>
              <a:cs typeface="Open Sans"/>
              <a:sym typeface="Open Sans"/>
            </a:endParaRPr>
          </a:p>
        </p:txBody>
      </p:sp>
      <p:sp>
        <p:nvSpPr>
          <p:cNvPr id="60" name="Google Shape;60;p13"/>
          <p:cNvSpPr txBox="1"/>
          <p:nvPr/>
        </p:nvSpPr>
        <p:spPr>
          <a:xfrm>
            <a:off x="457200" y="7312500"/>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1" algn="r">
              <a:spcBef>
                <a:spcPts val="0"/>
              </a:spcBef>
              <a:spcAft>
                <a:spcPts val="0"/>
              </a:spcAft>
              <a:buNone/>
            </a:pPr>
            <a:r>
              <a:rPr lang="en" sz="1000">
                <a:solidFill>
                  <a:schemeClr val="dk1"/>
                </a:solidFill>
                <a:latin typeface="Open Sans"/>
                <a:ea typeface="Open Sans"/>
                <a:cs typeface="Open Sans"/>
                <a:sym typeface="Open Sans"/>
              </a:rPr>
              <a:t>اسے خشک ہونے دیں، پھر گہرے بھوری رنگ شامل کریں۔</a:t>
            </a:r>
            <a:endParaRPr sz="1000">
              <a:solidFill>
                <a:schemeClr val="dk1"/>
              </a:solidFill>
              <a:latin typeface="Open Sans"/>
              <a:ea typeface="Open Sans"/>
              <a:cs typeface="Open Sans"/>
              <a:sym typeface="Open Sans"/>
            </a:endParaRPr>
          </a:p>
        </p:txBody>
      </p:sp>
      <p:sp>
        <p:nvSpPr>
          <p:cNvPr id="61" name="Google Shape;61;p13"/>
          <p:cNvSpPr txBox="1"/>
          <p:nvPr/>
        </p:nvSpPr>
        <p:spPr>
          <a:xfrm>
            <a:off x="3886200" y="7312500"/>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1" algn="r">
              <a:spcBef>
                <a:spcPts val="0"/>
              </a:spcBef>
              <a:spcAft>
                <a:spcPts val="0"/>
              </a:spcAft>
              <a:buNone/>
            </a:pPr>
            <a:r>
              <a:rPr lang="en" sz="1000">
                <a:latin typeface="Open Sans"/>
                <a:ea typeface="Open Sans"/>
                <a:cs typeface="Open Sans"/>
                <a:sym typeface="Open Sans"/>
              </a:rPr>
              <a:t>پھر گہرے گرے شامل کریں۔</a:t>
            </a:r>
            <a:endParaRPr sz="1000">
              <a:latin typeface="Open Sans"/>
              <a:ea typeface="Open Sans"/>
              <a:cs typeface="Open Sans"/>
              <a:sym typeface="Open Sans"/>
            </a:endParaRPr>
          </a:p>
        </p:txBody>
      </p:sp>
      <p:pic>
        <p:nvPicPr>
          <p:cNvPr id="62" name="Google Shape;62;p13"/>
          <p:cNvPicPr preferRelativeResize="0"/>
          <p:nvPr/>
        </p:nvPicPr>
        <p:blipFill>
          <a:blip r:embed="rId7">
            <a:alphaModFix/>
          </a:blip>
          <a:stretch>
            <a:fillRect/>
          </a:stretch>
        </p:blipFill>
        <p:spPr>
          <a:xfrm>
            <a:off x="3886204" y="2221860"/>
            <a:ext cx="3429000" cy="2283713"/>
          </a:xfrm>
          <a:prstGeom prst="rect">
            <a:avLst/>
          </a:prstGeom>
          <a:noFill/>
          <a:ln>
            <a:noFill/>
          </a:ln>
        </p:spPr>
      </p:pic>
      <p:sp>
        <p:nvSpPr>
          <p:cNvPr id="63" name="Google Shape;63;p13"/>
          <p:cNvSpPr txBox="1"/>
          <p:nvPr/>
        </p:nvSpPr>
        <p:spPr>
          <a:xfrm>
            <a:off x="3886200" y="2219163"/>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1" algn="r">
              <a:spcBef>
                <a:spcPts val="0"/>
              </a:spcBef>
              <a:spcAft>
                <a:spcPts val="0"/>
              </a:spcAft>
              <a:buNone/>
            </a:pPr>
            <a:r>
              <a:rPr lang="en" sz="1000">
                <a:solidFill>
                  <a:schemeClr val="dk1"/>
                </a:solidFill>
                <a:latin typeface="Open Sans"/>
                <a:ea typeface="Open Sans"/>
                <a:cs typeface="Open Sans"/>
                <a:sym typeface="Open Sans"/>
              </a:rPr>
              <a:t>حوالہ تصویر</a:t>
            </a:r>
            <a:endParaRPr sz="1000">
              <a:solidFill>
                <a:schemeClr val="dk1"/>
              </a:solidFill>
              <a:latin typeface="Open Sans"/>
              <a:ea typeface="Open Sans"/>
              <a:cs typeface="Open Sans"/>
              <a:sym typeface="Open Sans"/>
            </a:endParaRPr>
          </a:p>
        </p:txBody>
      </p:sp>
      <p:pic>
        <p:nvPicPr>
          <p:cNvPr id="64" name="Google Shape;64;p13"/>
          <p:cNvPicPr preferRelativeResize="0"/>
          <p:nvPr/>
        </p:nvPicPr>
        <p:blipFill>
          <a:blip r:embed="rId7">
            <a:alphaModFix amt="8000"/>
          </a:blip>
          <a:stretch>
            <a:fillRect/>
          </a:stretch>
        </p:blipFill>
        <p:spPr>
          <a:xfrm>
            <a:off x="457204" y="2220510"/>
            <a:ext cx="3429000" cy="2283713"/>
          </a:xfrm>
          <a:prstGeom prst="rect">
            <a:avLst/>
          </a:prstGeom>
          <a:noFill/>
          <a:ln cap="flat" cmpd="sng" w="9525">
            <a:solidFill>
              <a:schemeClr val="dk2"/>
            </a:solidFill>
            <a:prstDash val="solid"/>
            <a:round/>
            <a:headEnd len="sm" w="sm" type="none"/>
            <a:tailEnd len="sm" w="sm" type="none"/>
          </a:ln>
        </p:spPr>
      </p:pic>
      <p:sp>
        <p:nvSpPr>
          <p:cNvPr id="65" name="Google Shape;65;p13"/>
          <p:cNvSpPr txBox="1"/>
          <p:nvPr/>
        </p:nvSpPr>
        <p:spPr>
          <a:xfrm>
            <a:off x="457200" y="221917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1" algn="r">
              <a:spcBef>
                <a:spcPts val="0"/>
              </a:spcBef>
              <a:spcAft>
                <a:spcPts val="0"/>
              </a:spcAft>
              <a:buNone/>
            </a:pPr>
            <a:r>
              <a:rPr lang="en" sz="1000">
                <a:solidFill>
                  <a:srgbClr val="D9D9D9"/>
                </a:solidFill>
                <a:latin typeface="Open Sans"/>
                <a:ea typeface="Open Sans"/>
                <a:cs typeface="Open Sans"/>
                <a:sym typeface="Open Sans"/>
              </a:rPr>
              <a:t>یہاں پینٹ کریں۔</a:t>
            </a:r>
            <a:endParaRPr sz="1000">
              <a:solidFill>
                <a:srgbClr val="D9D9D9"/>
              </a:solidFill>
            </a:endParaRPr>
          </a:p>
        </p:txBody>
      </p:sp>
      <p:sp>
        <p:nvSpPr>
          <p:cNvPr id="66" name="Google Shape;66;p13"/>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Apple</a:t>
            </a:r>
            <a:endParaRPr sz="1500">
              <a:latin typeface="Open Sans"/>
              <a:ea typeface="Open Sans"/>
              <a:cs typeface="Open Sans"/>
              <a:sym typeface="Open Sans"/>
            </a:endParaRPr>
          </a:p>
          <a:p>
            <a:pPr indent="0" lvl="0" marL="0" rtl="1" algn="r">
              <a:spcBef>
                <a:spcPts val="0"/>
              </a:spcBef>
              <a:spcAft>
                <a:spcPts val="0"/>
              </a:spcAft>
              <a:buNone/>
            </a:pPr>
            <a:r>
              <a:rPr lang="en" sz="1300">
                <a:latin typeface="Open Sans"/>
                <a:ea typeface="Open Sans"/>
                <a:cs typeface="Open Sans"/>
                <a:sym typeface="Open Sans"/>
              </a:rPr>
              <a:t>واٹر کلر پینٹنگ کی بنیادی باتیں - ایپل</a:t>
            </a:r>
            <a:endParaRPr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 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1000">
                <a:latin typeface="Open Sans"/>
                <a:ea typeface="Open Sans"/>
                <a:cs typeface="Open Sans"/>
                <a:sym typeface="Open Sans"/>
              </a:rPr>
              <a:t>جب آپ روشنی سے اندھیرے تک پینٹ کرتے ہیں تو واٹر کلر بہترین کام کرتا ہے یہ ڈرائنگ کے برعکس ہے۔ یہ ورک شیٹ آپ کو اشیاء میں روشنی اور اندھیرے کی مختلف شکلیں دیکھنے میں مدد کرنے کے لیے ہے۔ اگر یہ آپ کی پہلی بار ہے، تو صرف ایک ہی رنگ کی پتلی تہوں کا استعمال کریں۔ بصورت دیگر، ہلکے نارنجی جیسے گرم رنگ سے گہرے جامنی رنگ کی طرح ٹھنڈے رنگ میں جانے کی کوشش کریں۔</a:t>
            </a:r>
            <a:endParaRPr sz="1000">
              <a:solidFill>
                <a:schemeClr val="dk1"/>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pic>
        <p:nvPicPr>
          <p:cNvPr id="71" name="Google Shape;71;p14"/>
          <p:cNvPicPr preferRelativeResize="0"/>
          <p:nvPr/>
        </p:nvPicPr>
        <p:blipFill>
          <a:blip r:embed="rId3">
            <a:alphaModFix amt="80000"/>
          </a:blip>
          <a:stretch>
            <a:fillRect/>
          </a:stretch>
        </p:blipFill>
        <p:spPr>
          <a:xfrm>
            <a:off x="3886213" y="7309850"/>
            <a:ext cx="3429000" cy="2416437"/>
          </a:xfrm>
          <a:prstGeom prst="rect">
            <a:avLst/>
          </a:prstGeom>
          <a:noFill/>
          <a:ln cap="flat" cmpd="sng" w="9525">
            <a:solidFill>
              <a:schemeClr val="dk2"/>
            </a:solidFill>
            <a:prstDash val="solid"/>
            <a:round/>
            <a:headEnd len="sm" w="sm" type="none"/>
            <a:tailEnd len="sm" w="sm" type="none"/>
          </a:ln>
        </p:spPr>
      </p:pic>
      <p:pic>
        <p:nvPicPr>
          <p:cNvPr id="72" name="Google Shape;72;p14"/>
          <p:cNvPicPr preferRelativeResize="0"/>
          <p:nvPr/>
        </p:nvPicPr>
        <p:blipFill>
          <a:blip r:embed="rId4">
            <a:alphaModFix amt="60000"/>
          </a:blip>
          <a:stretch>
            <a:fillRect/>
          </a:stretch>
        </p:blipFill>
        <p:spPr>
          <a:xfrm>
            <a:off x="457200" y="7309850"/>
            <a:ext cx="3429000" cy="2416437"/>
          </a:xfrm>
          <a:prstGeom prst="rect">
            <a:avLst/>
          </a:prstGeom>
          <a:noFill/>
          <a:ln cap="flat" cmpd="sng" w="9525">
            <a:solidFill>
              <a:schemeClr val="dk2"/>
            </a:solidFill>
            <a:prstDash val="solid"/>
            <a:round/>
            <a:headEnd len="sm" w="sm" type="none"/>
            <a:tailEnd len="sm" w="sm" type="none"/>
          </a:ln>
        </p:spPr>
      </p:pic>
      <p:pic>
        <p:nvPicPr>
          <p:cNvPr id="73" name="Google Shape;73;p14"/>
          <p:cNvPicPr preferRelativeResize="0"/>
          <p:nvPr/>
        </p:nvPicPr>
        <p:blipFill>
          <a:blip r:embed="rId5">
            <a:alphaModFix amt="40000"/>
          </a:blip>
          <a:stretch>
            <a:fillRect/>
          </a:stretch>
        </p:blipFill>
        <p:spPr>
          <a:xfrm>
            <a:off x="3886213" y="4893425"/>
            <a:ext cx="3429000" cy="2416437"/>
          </a:xfrm>
          <a:prstGeom prst="rect">
            <a:avLst/>
          </a:prstGeom>
          <a:noFill/>
          <a:ln cap="flat" cmpd="sng" w="9525">
            <a:solidFill>
              <a:schemeClr val="dk2"/>
            </a:solidFill>
            <a:prstDash val="solid"/>
            <a:round/>
            <a:headEnd len="sm" w="sm" type="none"/>
            <a:tailEnd len="sm" w="sm" type="none"/>
          </a:ln>
        </p:spPr>
      </p:pic>
      <p:pic>
        <p:nvPicPr>
          <p:cNvPr id="74" name="Google Shape;74;p14"/>
          <p:cNvPicPr preferRelativeResize="0"/>
          <p:nvPr/>
        </p:nvPicPr>
        <p:blipFill>
          <a:blip r:embed="rId6">
            <a:alphaModFix amt="20000"/>
          </a:blip>
          <a:stretch>
            <a:fillRect/>
          </a:stretch>
        </p:blipFill>
        <p:spPr>
          <a:xfrm>
            <a:off x="457200" y="4893425"/>
            <a:ext cx="3429000" cy="2416437"/>
          </a:xfrm>
          <a:prstGeom prst="rect">
            <a:avLst/>
          </a:prstGeom>
          <a:noFill/>
          <a:ln cap="flat" cmpd="sng" w="9525">
            <a:solidFill>
              <a:schemeClr val="dk2"/>
            </a:solidFill>
            <a:prstDash val="solid"/>
            <a:round/>
            <a:headEnd len="sm" w="sm" type="none"/>
            <a:tailEnd len="sm" w="sm" type="none"/>
          </a:ln>
        </p:spPr>
      </p:pic>
      <p:sp>
        <p:nvSpPr>
          <p:cNvPr id="75" name="Google Shape;75;p14"/>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Orange</a:t>
            </a:r>
            <a:endParaRPr sz="1500">
              <a:latin typeface="Open Sans"/>
              <a:ea typeface="Open Sans"/>
              <a:cs typeface="Open Sans"/>
              <a:sym typeface="Open Sans"/>
            </a:endParaRPr>
          </a:p>
          <a:p>
            <a:pPr indent="0" lvl="0" marL="0" rtl="1" algn="r">
              <a:spcBef>
                <a:spcPts val="0"/>
              </a:spcBef>
              <a:spcAft>
                <a:spcPts val="0"/>
              </a:spcAft>
              <a:buNone/>
            </a:pPr>
            <a:r>
              <a:rPr lang="en" sz="1300">
                <a:latin typeface="Open Sans"/>
                <a:ea typeface="Open Sans"/>
                <a:cs typeface="Open Sans"/>
                <a:sym typeface="Open Sans"/>
              </a:rPr>
              <a:t>واٹر کلر پینٹنگ کی بنیادی باتیں - اورنج</a:t>
            </a:r>
            <a:endParaRPr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1000">
                <a:latin typeface="Open Sans"/>
                <a:ea typeface="Open Sans"/>
                <a:cs typeface="Open Sans"/>
                <a:sym typeface="Open Sans"/>
              </a:rPr>
              <a:t>جب آپ روشنی سے اندھیرے تک پینٹ کرتے ہیں تو واٹر کلر بہترین کام کرتا ہے یہ ڈرائنگ کے برعکس ہے۔ یہ ورک شیٹ آپ کو اشیاء میں روشنی اور گہرے کی مختلف شکلیں دیکھنے میں مدد کرنے کے لیے ہے۔ اگر یہ آپ کی پہلی بار ہے، تو بس ایک ہی رنگ کی پتلی تہوں کا استعمال کریں۔ بصورت دیگر، ہلکے نارنجی جیسے گرم رنگ سے گہرے جامنی رنگ کی طرح ٹھنڈے رنگ میں جانے کی کوشش کریں۔</a:t>
            </a:r>
            <a:endParaRPr sz="1000">
              <a:solidFill>
                <a:schemeClr val="dk1"/>
              </a:solidFill>
              <a:latin typeface="Open Sans"/>
              <a:ea typeface="Open Sans"/>
              <a:cs typeface="Open Sans"/>
              <a:sym typeface="Open Sans"/>
            </a:endParaRPr>
          </a:p>
        </p:txBody>
      </p:sp>
      <p:sp>
        <p:nvSpPr>
          <p:cNvPr id="76" name="Google Shape;76;p14"/>
          <p:cNvSpPr txBox="1"/>
          <p:nvPr/>
        </p:nvSpPr>
        <p:spPr>
          <a:xfrm>
            <a:off x="886225" y="69432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1" algn="r">
              <a:spcBef>
                <a:spcPts val="0"/>
              </a:spcBef>
              <a:spcAft>
                <a:spcPts val="0"/>
              </a:spcAft>
              <a:buNone/>
            </a:pPr>
            <a:r>
              <a:rPr lang="en" sz="1000">
                <a:solidFill>
                  <a:schemeClr val="dk1"/>
                </a:solidFill>
                <a:latin typeface="Open Sans"/>
                <a:ea typeface="Open Sans"/>
                <a:cs typeface="Open Sans"/>
                <a:sym typeface="Open Sans"/>
              </a:rPr>
              <a:t>پہلے روشنی کی ایک بہت ہی پتلی تہہ</a:t>
            </a:r>
            <a:endParaRPr sz="1000">
              <a:solidFill>
                <a:schemeClr val="dk1"/>
              </a:solidFill>
              <a:latin typeface="Open Sans"/>
              <a:ea typeface="Open Sans"/>
              <a:cs typeface="Open Sans"/>
              <a:sym typeface="Open Sans"/>
            </a:endParaRPr>
          </a:p>
        </p:txBody>
      </p:sp>
      <p:sp>
        <p:nvSpPr>
          <p:cNvPr id="77" name="Google Shape;77;p14"/>
          <p:cNvSpPr txBox="1"/>
          <p:nvPr/>
        </p:nvSpPr>
        <p:spPr>
          <a:xfrm>
            <a:off x="3886213" y="6943188"/>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1" algn="r">
              <a:spcBef>
                <a:spcPts val="0"/>
              </a:spcBef>
              <a:spcAft>
                <a:spcPts val="0"/>
              </a:spcAft>
              <a:buNone/>
            </a:pPr>
            <a:r>
              <a:rPr lang="en" sz="1000">
                <a:solidFill>
                  <a:schemeClr val="dk1"/>
                </a:solidFill>
                <a:latin typeface="Open Sans"/>
                <a:ea typeface="Open Sans"/>
                <a:cs typeface="Open Sans"/>
                <a:sym typeface="Open Sans"/>
              </a:rPr>
              <a:t>اسے خشک ہونے دیں، پھر ہلکے گرے شامل کریں۔</a:t>
            </a:r>
            <a:endParaRPr sz="1000">
              <a:solidFill>
                <a:schemeClr val="dk1"/>
              </a:solidFill>
              <a:latin typeface="Open Sans"/>
              <a:ea typeface="Open Sans"/>
              <a:cs typeface="Open Sans"/>
              <a:sym typeface="Open Sans"/>
            </a:endParaRPr>
          </a:p>
        </p:txBody>
      </p:sp>
      <p:pic>
        <p:nvPicPr>
          <p:cNvPr id="78" name="Google Shape;78;p14"/>
          <p:cNvPicPr preferRelativeResize="0"/>
          <p:nvPr/>
        </p:nvPicPr>
        <p:blipFill>
          <a:blip r:embed="rId7">
            <a:alphaModFix/>
          </a:blip>
          <a:stretch>
            <a:fillRect/>
          </a:stretch>
        </p:blipFill>
        <p:spPr>
          <a:xfrm>
            <a:off x="3886200" y="2219175"/>
            <a:ext cx="3429000" cy="2416437"/>
          </a:xfrm>
          <a:prstGeom prst="rect">
            <a:avLst/>
          </a:prstGeom>
          <a:noFill/>
          <a:ln>
            <a:noFill/>
          </a:ln>
        </p:spPr>
      </p:pic>
      <p:sp>
        <p:nvSpPr>
          <p:cNvPr id="79" name="Google Shape;79;p14"/>
          <p:cNvSpPr txBox="1"/>
          <p:nvPr/>
        </p:nvSpPr>
        <p:spPr>
          <a:xfrm>
            <a:off x="4057825" y="4266300"/>
            <a:ext cx="32574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1" algn="r">
              <a:spcBef>
                <a:spcPts val="0"/>
              </a:spcBef>
              <a:spcAft>
                <a:spcPts val="0"/>
              </a:spcAft>
              <a:buNone/>
            </a:pPr>
            <a:r>
              <a:rPr lang="en" sz="1000">
                <a:solidFill>
                  <a:schemeClr val="dk1"/>
                </a:solidFill>
                <a:latin typeface="Open Sans"/>
                <a:ea typeface="Open Sans"/>
                <a:cs typeface="Open Sans"/>
                <a:sym typeface="Open Sans"/>
              </a:rPr>
              <a:t>حوالہ تصویر</a:t>
            </a:r>
            <a:endParaRPr sz="1000">
              <a:solidFill>
                <a:schemeClr val="dk1"/>
              </a:solidFill>
              <a:latin typeface="Open Sans"/>
              <a:ea typeface="Open Sans"/>
              <a:cs typeface="Open Sans"/>
              <a:sym typeface="Open Sans"/>
            </a:endParaRPr>
          </a:p>
        </p:txBody>
      </p:sp>
      <p:pic>
        <p:nvPicPr>
          <p:cNvPr id="80" name="Google Shape;80;p14"/>
          <p:cNvPicPr preferRelativeResize="0"/>
          <p:nvPr/>
        </p:nvPicPr>
        <p:blipFill>
          <a:blip r:embed="rId7">
            <a:alphaModFix amt="10000"/>
          </a:blip>
          <a:stretch>
            <a:fillRect/>
          </a:stretch>
        </p:blipFill>
        <p:spPr>
          <a:xfrm>
            <a:off x="457200" y="2219163"/>
            <a:ext cx="3429000" cy="2416437"/>
          </a:xfrm>
          <a:prstGeom prst="rect">
            <a:avLst/>
          </a:prstGeom>
          <a:noFill/>
          <a:ln cap="flat" cmpd="sng" w="9525">
            <a:solidFill>
              <a:schemeClr val="dk2"/>
            </a:solidFill>
            <a:prstDash val="solid"/>
            <a:round/>
            <a:headEnd len="sm" w="sm" type="none"/>
            <a:tailEnd len="sm" w="sm" type="none"/>
          </a:ln>
        </p:spPr>
      </p:pic>
      <p:sp>
        <p:nvSpPr>
          <p:cNvPr id="81" name="Google Shape;81;p14"/>
          <p:cNvSpPr txBox="1"/>
          <p:nvPr/>
        </p:nvSpPr>
        <p:spPr>
          <a:xfrm>
            <a:off x="886200" y="42663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1" algn="r">
              <a:spcBef>
                <a:spcPts val="0"/>
              </a:spcBef>
              <a:spcAft>
                <a:spcPts val="0"/>
              </a:spcAft>
              <a:buNone/>
            </a:pPr>
            <a:r>
              <a:rPr lang="en" sz="1000">
                <a:solidFill>
                  <a:srgbClr val="D9D9D9"/>
                </a:solidFill>
                <a:latin typeface="Open Sans"/>
                <a:ea typeface="Open Sans"/>
                <a:cs typeface="Open Sans"/>
                <a:sym typeface="Open Sans"/>
              </a:rPr>
              <a:t>یہاں پینٹ کریں۔</a:t>
            </a:r>
            <a:endParaRPr sz="1000">
              <a:solidFill>
                <a:srgbClr val="D9D9D9"/>
              </a:solidFill>
              <a:latin typeface="Open Sans"/>
              <a:ea typeface="Open Sans"/>
              <a:cs typeface="Open Sans"/>
              <a:sym typeface="Open Sans"/>
            </a:endParaRPr>
          </a:p>
        </p:txBody>
      </p:sp>
      <p:sp>
        <p:nvSpPr>
          <p:cNvPr id="82" name="Google Shape;82;p14"/>
          <p:cNvSpPr txBox="1"/>
          <p:nvPr/>
        </p:nvSpPr>
        <p:spPr>
          <a:xfrm>
            <a:off x="886225" y="9356975"/>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1" algn="r">
              <a:spcBef>
                <a:spcPts val="0"/>
              </a:spcBef>
              <a:spcAft>
                <a:spcPts val="0"/>
              </a:spcAft>
              <a:buNone/>
            </a:pPr>
            <a:r>
              <a:rPr lang="en" sz="1000">
                <a:solidFill>
                  <a:schemeClr val="dk1"/>
                </a:solidFill>
                <a:latin typeface="Open Sans"/>
                <a:ea typeface="Open Sans"/>
                <a:cs typeface="Open Sans"/>
                <a:sym typeface="Open Sans"/>
              </a:rPr>
              <a:t>اسے خشک ہونے دیں، پھر گہرے بھوری رنگ شامل کریں۔</a:t>
            </a:r>
            <a:endParaRPr sz="1000">
              <a:solidFill>
                <a:schemeClr val="dk1"/>
              </a:solidFill>
              <a:latin typeface="Open Sans"/>
              <a:ea typeface="Open Sans"/>
              <a:cs typeface="Open Sans"/>
              <a:sym typeface="Open Sans"/>
            </a:endParaRPr>
          </a:p>
        </p:txBody>
      </p:sp>
      <p:sp>
        <p:nvSpPr>
          <p:cNvPr id="83" name="Google Shape;83;p14"/>
          <p:cNvSpPr txBox="1"/>
          <p:nvPr/>
        </p:nvSpPr>
        <p:spPr>
          <a:xfrm>
            <a:off x="3886225" y="9356975"/>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1" algn="r">
              <a:spcBef>
                <a:spcPts val="0"/>
              </a:spcBef>
              <a:spcAft>
                <a:spcPts val="0"/>
              </a:spcAft>
              <a:buNone/>
            </a:pPr>
            <a:r>
              <a:rPr lang="en" sz="1000">
                <a:latin typeface="Open Sans"/>
                <a:ea typeface="Open Sans"/>
                <a:cs typeface="Open Sans"/>
                <a:sym typeface="Open Sans"/>
              </a:rPr>
              <a:t>پھر گہرے گرے شامل کریں۔</a:t>
            </a:r>
            <a:endParaRPr sz="1000">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